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2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6763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4981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0779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7815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5809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6167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5434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8998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5528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8723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3294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78D13-547F-46F7-BE96-87A6CE0DEDF6}" type="datetimeFigureOut">
              <a:rPr lang="el-GR" smtClean="0"/>
              <a:t>12/6/2025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044E9-EF2C-4321-93F7-304592A01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367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D60D2EA2-C072-E042-BEF8-94ABAC31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934" b="3413"/>
          <a:stretch>
            <a:fillRect/>
          </a:stretch>
        </p:blipFill>
        <p:spPr>
          <a:xfrm>
            <a:off x="484915" y="128589"/>
            <a:ext cx="5888170" cy="857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406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87A38403-C5F2-190D-1333-56AC4E25DC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8593" y="541972"/>
            <a:ext cx="5960813" cy="8060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707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A1EEAC75-4414-D6CA-9BBD-F73F44A92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509" y="305251"/>
            <a:ext cx="6142982" cy="825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289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063AB904-9457-8008-17AC-F48A620058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496" y="320070"/>
            <a:ext cx="6326046" cy="8503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11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0</Words>
  <Application>Microsoft Office PowerPoint</Application>
  <PresentationFormat>Προβολή στην οθόνη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ΑΝΑΣΤΑΣΙΟΣ ΓΚΡΕΣΤΑΣ</dc:creator>
  <cp:lastModifiedBy>ΑΝΑΣΤΑΣΙΟΣ ΓΚΡΕΣΤΑΣ</cp:lastModifiedBy>
  <cp:revision>2</cp:revision>
  <dcterms:created xsi:type="dcterms:W3CDTF">2025-06-12T07:47:02Z</dcterms:created>
  <dcterms:modified xsi:type="dcterms:W3CDTF">2025-06-12T08:00:00Z</dcterms:modified>
</cp:coreProperties>
</file>